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d3240f9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d3240f9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ddf77415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ddf77415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ddf77415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ddf77415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d3240f9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d3240f9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ddf77415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ddf77415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d3240f9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d3240f9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d3240f9b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d3240f9b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d3240f9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d3240f9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ddf7741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ddf7741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df7741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df7741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ddf7741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ddf7741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ddf7741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ddf7741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ddf77415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ddf77415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ddf7741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ddf7741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afd947daa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afd947daa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ddf7741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ddf7741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d3240f9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d3240f9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Mac_(computer)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Colossus_compute" TargetMode="External"/><Relationship Id="rId4" Type="http://schemas.openxmlformats.org/officeDocument/2006/relationships/hyperlink" Target="https://tecnet.ca/about-us/environmental-stewardship/r" TargetMode="External"/><Relationship Id="rId5" Type="http://schemas.openxmlformats.org/officeDocument/2006/relationships/hyperlink" Target="https://tecnet.ca/about-us/environmental-stewardship/r" TargetMode="External"/><Relationship Id="rId6" Type="http://schemas.openxmlformats.org/officeDocument/2006/relationships/hyperlink" Target="https://www.britannica.com/technology/ENIA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Computer Science: Impact on Society from 1940 to 1984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Cole Becker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Date: </a:t>
            </a:r>
            <a:r>
              <a:rPr lang="en" sz="2000"/>
              <a:t>November 21 2023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1980s: The PC Revolution</a:t>
            </a:r>
            <a:endParaRPr/>
          </a:p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387900" y="1446125"/>
            <a:ext cx="5731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IBM PCs 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Powered by the Intel 8088 processor and running MS-DOS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Blueprint for many subsequent PC’s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Boosting productivity and automation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Creation of a wide compatibility of hardware and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and open standards heavily influenced the growth of the computer industry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OS: Worked with Microsoft to develop MS DOS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Graphical interface, setting a new standard for user friendly interface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Set standards in modern computing and influences the new os system to come like windows 11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075" y="2936025"/>
            <a:ext cx="2749025" cy="20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1980s: The PC Revolution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87900" y="1489825"/>
            <a:ext cx="5418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Apple PCs</a:t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Released Apple(III) which had lots of defects that would deform the motherboard and break machine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After the failure of the apple (III) they released Macintosh - Mouse and window functionality into a smaller lighter computer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Was a great success and they continued to work and improve on it releasing more ram, newer models over time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had a big impact on modern computing because it was the skeleton of the microsoft competitor that is still improving upon that OS to this day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50" y="2739025"/>
            <a:ext cx="3032700" cy="2273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Day and Emerging Areas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87900" y="1417175"/>
            <a:ext cx="5938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AI and machine learning 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Significant progress in deep learning techniques, natural language processing, computer vision, and reinforcement learning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Scientists are working on developing more stable qubits, improving quantum algorithms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Turing's work laid the foundation for theoretical computer science and computation theory and it was fundamental in understanding the limits of computation, which influences AI and quantum algorithms' development</a:t>
            </a:r>
            <a:endParaRPr sz="14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700" y="2062375"/>
            <a:ext cx="2682725" cy="17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973" y="3695075"/>
            <a:ext cx="2213600" cy="1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Prospects in Computer Science Careers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87900" y="1489825"/>
            <a:ext cx="6955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O</a:t>
            </a:r>
            <a:r>
              <a:rPr lang="en" sz="1400"/>
              <a:t>ffers a wide variety of career opportunities so that you will surely find what you are looking for and what you want to do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They’re plenty of different companies in the world of computer science that are competing against each other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Diverse opportunities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Remote work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Interdisciplinary skills has become incredibly important in our job market today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They need </a:t>
            </a:r>
            <a:r>
              <a:rPr lang="en" sz="1400"/>
              <a:t>professionals</a:t>
            </a:r>
            <a:r>
              <a:rPr lang="en" sz="1400"/>
              <a:t> that can adapt to diverse challenges like problem solving, innovation creativity and </a:t>
            </a:r>
            <a:r>
              <a:rPr lang="en" sz="1400"/>
              <a:t>collaboration</a:t>
            </a:r>
            <a:r>
              <a:rPr lang="en" sz="1400"/>
              <a:t> and communication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Projected to grow 23 percent from 2022 to 2032</a:t>
            </a:r>
            <a:endParaRPr sz="14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850" y="2788425"/>
            <a:ext cx="2120875" cy="21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Prospects in Computer Science Careers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87900" y="1489825"/>
            <a:ext cx="614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AI algorithms are revolutionizing healthcare by enhancing diagnostics, AI can analyze medical images and predict diseases leading to faster and more accurate diagnostics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improve security systems and threat detection in cyber attacks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Quantum computers have the capability to solve complex problems exponentially faster impacting in fields like cryptography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Game designer/</a:t>
            </a:r>
            <a:r>
              <a:rPr lang="en" sz="1400"/>
              <a:t>developer</a:t>
            </a:r>
            <a:r>
              <a:rPr lang="en" sz="1400"/>
              <a:t> if you want to bring your creativities to life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Web designer if you want to help in creating websites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Looking at the change in data doing data </a:t>
            </a:r>
            <a:r>
              <a:rPr lang="en" sz="1400"/>
              <a:t>analytics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Cloud computing - Servers and storage</a:t>
            </a:r>
            <a:endParaRPr sz="14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450" y="3272425"/>
            <a:ext cx="2798625" cy="172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675" y="1288373"/>
            <a:ext cx="2495550" cy="166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/>
              <a:t>Environment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Energy-Efficient Computing: Governments and organizations encourage the use of energy-efficient hardware and software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E-Waste Management: Policies focus on the responsible disposal and recycling of e waste.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Data Center Efficiency: Policies may target data centers, aiming to improve their energy efficiency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Telecommuting and Remote Work: Encouraging telecommuting and remote work policies reduces the need for commuting, thereby decreasing carbon emissions</a:t>
            </a:r>
            <a:endParaRPr sz="14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77" y="3498775"/>
            <a:ext cx="2247251" cy="14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146" y="3498775"/>
            <a:ext cx="2400230" cy="14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87900" y="1489825"/>
            <a:ext cx="6008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Without these early computers and algorithms we would have the computer we have come to know today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Computers have a big impact on fields like healthcare, finance and education because of AI, Quantum computers and machine learning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There are many career paths in computer science such as Artificial Intelligence, cybersecurity, software development, data science, and so much more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The field is constantly evolving, creating room for innovation and problem-solving</a:t>
            </a:r>
            <a:endParaRPr sz="14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300" y="3403950"/>
            <a:ext cx="2392500" cy="1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671" y="1363100"/>
            <a:ext cx="2695129" cy="15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87900" y="1489825"/>
            <a:ext cx="83682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Britannica. (n.d.). Alan Turing. In Encyclopedia Britannica. Retrieved November 19, 2023, from https://www.britannica.com/biography/Alan-Turing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Encyclopedia Britannica. (n.d.). John von Neumann. Encyclopedia Britannica. Retrieved November 19, 2023, from https://www.britannica.com/biography/John-von-Neumann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Douglas Engelbart. Wikipedia, The Free Encyclopedia. Retrieved November 19, 2023, from https://en.wikipedia.org/wiki/Douglas_Engelbart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Intel 4004. Wikipedia, The Free Encyclopedia. Retrieved November 19, 2023, from https://en.wikipedia.org/wiki/Intel_4004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IBM Personal Computer. Wikipedia, The Free Encyclopedia. Retrieved November 19, 2023, from https://en.wikipedia.org/wiki/IBM_Personal_Computer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Mac (computer). Wikipedia, The Free Encyclopedia. Retrieved November 19, 2023, from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https://en.wikipedia.org/wiki/Mac_(computer)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Wikiwand. (n.d.). EDVAC. Retrieved </a:t>
            </a:r>
            <a:r>
              <a:rPr lang="en" sz="1300"/>
              <a:t>November 21, 2023,</a:t>
            </a:r>
            <a:r>
              <a:rPr lang="en" sz="1300"/>
              <a:t> from https://www.wikiwand.com/en/EDVAC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87900" y="1489825"/>
            <a:ext cx="83682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Colossus computer. Wikipedia. </a:t>
            </a:r>
            <a:r>
              <a:rPr lang="en" sz="1300"/>
              <a:t>Retrieved November 21, 2023, from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https://en.wikipedia.org/wiki/Colossus_compute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History of Microsoft. Wikipedia, The Free Encyclopedia. Retrieved November 19, 2023, from https://en.wikipedia.org/wiki/History_of_Microsoft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Tecnet. (n.d.). Environmental Stewardship. Retrieved November 19, 2023, from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https://tecnet.ca/about-us/environmental-stewardship/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Encyclopædia Britannica. (n.d.). ENIAC. Retrieved</a:t>
            </a:r>
            <a:r>
              <a:rPr lang="en" sz="1300"/>
              <a:t> November 21, 2023,</a:t>
            </a:r>
            <a:r>
              <a:rPr lang="en" sz="1300"/>
              <a:t> from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https://www.britannica.com/technology/ENIAC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Wikipedia contributors. (n.d). UNIVAC I. </a:t>
            </a:r>
            <a:r>
              <a:rPr lang="en" sz="1300"/>
              <a:t>Retrieved November 21, 2023, from </a:t>
            </a:r>
            <a:r>
              <a:rPr lang="en" sz="1300"/>
              <a:t>Wikipedia. https://en.wikipedia.org/wiki/UNIVAC_I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Colossus Computer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Developed</a:t>
            </a:r>
            <a:r>
              <a:rPr lang="en"/>
              <a:t> during World War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One of the earliest electronic digital programmable computers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Used by british to </a:t>
            </a:r>
            <a:r>
              <a:rPr lang="en"/>
              <a:t>decipher</a:t>
            </a:r>
            <a:r>
              <a:rPr lang="en"/>
              <a:t> german codes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Alan </a:t>
            </a:r>
            <a:r>
              <a:rPr lang="en"/>
              <a:t>Turing's</a:t>
            </a:r>
            <a:r>
              <a:rPr lang="en"/>
              <a:t> </a:t>
            </a:r>
            <a:r>
              <a:rPr lang="en"/>
              <a:t>probability in cryptanalysis contributed to its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Significantly reduced the time spent deciphering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Was improved in a newer version with quintuple the speed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Existence was kept secret until mid 70s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Served as a precursor to modern computers and was fundamental in the evolution of computing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575" y="2899600"/>
            <a:ext cx="3133300" cy="20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ENIAC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Completed in 1945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The first general purpose computer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was massive and had vacuum tubes to perform calculations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Consumed a considerable amount of electricity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Showed the potential for electronic systems to perform tasks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Atomic energy research, weather prediction, and cryptography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Sparked the idea to make computers smaller, faster and more energy efficient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Lead to the increase in investment in computer research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600" y="2776975"/>
            <a:ext cx="3089851" cy="22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EDVAC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Electronic stored-program computer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Project initiated by John von Neumann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Design greatly influenced what's now known as the von Neumann architecture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 stored both data and instructions in the same memory space, allowing instructions to be fetched and executed sequentially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Binary system used binary code for representation/processing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Foundation for subsequent computer architectures and advancements in modern computing technologies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900" y="3056050"/>
            <a:ext cx="2813550" cy="20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in 1940-1950s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86200" y="1359075"/>
            <a:ext cx="5935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UNIVAC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First commercial computer of its kind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Made a shift from computing primarily being a government or research endeavor to being used in businesses and orgs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Could handle both numeric and alphabetical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Predicted the outcome of 1952 election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Groundwork for handling different types of information which is essential to modern 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Its existence and combabillites was the foundation for modern computing from being massive machines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175" y="2702000"/>
            <a:ext cx="3047299" cy="21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Pioneers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86200" y="1359075"/>
            <a:ext cx="6860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Alan Turing (1912 - 1954)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Went to </a:t>
            </a:r>
            <a:r>
              <a:rPr lang="en"/>
              <a:t>University of Cambridge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Turing Machine: a device that could manipulate symbols on a strip of tape according to a table of rules, fundamental in the development of modern computers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Automatic Computing Engine (ACE): He designed a blueprint for an electronic stored-program computer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During WWII turing invented the bomba in 1939, which was to decipher encrypted messages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His life work later helped in designing colossus 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875" y="2419400"/>
            <a:ext cx="1948050" cy="2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Computing Pioneers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304415" y="1352050"/>
            <a:ext cx="6270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John von Neumann (1903 - 1957)</a:t>
            </a:r>
            <a:endParaRPr b="1" sz="1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Went to University of Berlin and University of Hamburg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Contributing to the development of the atomic bomb during WWII and hydrogen bomb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Significance in the development of the von Neumann architecture, the basic design of most computers today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This architecture separates the program instructions and data into memory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Worked in game theory (Decision making algorithms and strategy)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Blueprint for modern computing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Shapes our understanding and development of computers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775" y="2356950"/>
            <a:ext cx="2195575" cy="25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1960s-1970s: The Rise of Personal Computing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47700" y="1304100"/>
            <a:ext cx="63675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Intel’s 4004 Microprocessor: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First to put an entire CPU on one chip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Making computers smaller and more affordable/accessible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While the 4004 was relatively basic by today's standards, it represented a leap in computing power at the time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 has the ability to perform calculations and execute instructions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 led to the rapid advancement of microprocessor technology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Innovation that revolutionized computing by guiding the era of microprocessors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Its creation has lead to the most powerful CPU’s that we see today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Intel continue to release even more powerful CPU’s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171" y="1362354"/>
            <a:ext cx="2548900" cy="1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867" y="3234475"/>
            <a:ext cx="2447505" cy="17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1960s-1970s: The Rise of Personal Computing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47700" y="1304100"/>
            <a:ext cx="6367500" cy="3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1"/>
              <a:t>Doug Engelbart mouse: 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In 1964, Engelbart’s idea of a pointing device that could move a cursor on a screen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Before the mouse to interact with the computer we used commands or </a:t>
            </a:r>
            <a:r>
              <a:rPr lang="en" sz="1351"/>
              <a:t>punch cards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User-friendly interaction - Provided a way to interact with GUI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Point and click navigation - Allowed us to point at graphical elements on the screen and click to select/activate them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For his idea it would lead to the mice we have come to know and how we navigate OS systems and browse the web today</a:t>
            </a:r>
            <a:endParaRPr sz="1351"/>
          </a:p>
          <a:p>
            <a:pPr indent="-31441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1"/>
              <a:buChar char="❖"/>
            </a:pPr>
            <a:r>
              <a:rPr lang="en" sz="1351"/>
              <a:t>Evolution of other input devices such as trackpads, touchscreens</a:t>
            </a:r>
            <a:endParaRPr sz="135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00" y="1144126"/>
            <a:ext cx="2316724" cy="17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475" y="3219625"/>
            <a:ext cx="2506175" cy="18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